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0.3458904109589041</c:v>
                </c:pt>
                <c:pt idx="1">
                  <c:v>0.65410958904109573</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22428432"/>
        <c:axId val="522417552"/>
      </c:barChart>
      <c:valAx>
        <c:axId val="522417552"/>
        <c:scaling>
          <c:orientation val="minMax"/>
        </c:scaling>
        <c:delete val="1"/>
        <c:axPos val="t"/>
        <c:numFmt formatCode="0%" sourceLinked="1"/>
        <c:majorTickMark val="out"/>
        <c:minorTickMark val="none"/>
        <c:tickLblPos val="nextTo"/>
        <c:crossAx val="522428432"/>
        <c:crosses val="autoZero"/>
        <c:crossBetween val="between"/>
      </c:valAx>
      <c:catAx>
        <c:axId val="52242843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2241755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522424624"/>
        <c:axId val="5224251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6.828702666305051</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274820736"/>
        <c:axId val="522427344"/>
      </c:barChart>
      <c:catAx>
        <c:axId val="522424624"/>
        <c:scaling>
          <c:orientation val="minMax"/>
        </c:scaling>
        <c:delete val="1"/>
        <c:axPos val="b"/>
        <c:numFmt formatCode="General" sourceLinked="1"/>
        <c:majorTickMark val="none"/>
        <c:minorTickMark val="none"/>
        <c:tickLblPos val="nextTo"/>
        <c:crossAx val="522425168"/>
        <c:crosses val="autoZero"/>
        <c:auto val="1"/>
        <c:lblAlgn val="ctr"/>
        <c:lblOffset val="100"/>
        <c:noMultiLvlLbl val="0"/>
      </c:catAx>
      <c:valAx>
        <c:axId val="5224251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2424624"/>
        <c:crosses val="autoZero"/>
        <c:crossBetween val="between"/>
      </c:valAx>
      <c:valAx>
        <c:axId val="5224273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820736"/>
        <c:crosses val="max"/>
        <c:crossBetween val="between"/>
      </c:valAx>
      <c:catAx>
        <c:axId val="274820736"/>
        <c:scaling>
          <c:orientation val="minMax"/>
        </c:scaling>
        <c:delete val="1"/>
        <c:axPos val="b"/>
        <c:numFmt formatCode="General" sourceLinked="1"/>
        <c:majorTickMark val="out"/>
        <c:minorTickMark val="none"/>
        <c:tickLblPos val="nextTo"/>
        <c:crossAx val="5224273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0.27366997141144722</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0.10591680717093599</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1.10575638174838</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0.10591680717093599</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9.4337872007950629E-2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607326304"/>
        <c:axId val="607320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6.6272228231289096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607319232"/>
        <c:axId val="607315424"/>
      </c:scatterChart>
      <c:catAx>
        <c:axId val="607326304"/>
        <c:scaling>
          <c:orientation val="minMax"/>
        </c:scaling>
        <c:delete val="1"/>
        <c:axPos val="l"/>
        <c:numFmt formatCode="General" sourceLinked="1"/>
        <c:majorTickMark val="out"/>
        <c:minorTickMark val="none"/>
        <c:tickLblPos val="nextTo"/>
        <c:crossAx val="607320320"/>
        <c:crosses val="autoZero"/>
        <c:auto val="1"/>
        <c:lblAlgn val="ctr"/>
        <c:lblOffset val="100"/>
        <c:noMultiLvlLbl val="0"/>
      </c:catAx>
      <c:valAx>
        <c:axId val="607320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7326304"/>
        <c:crosses val="autoZero"/>
        <c:crossBetween val="between"/>
      </c:valAx>
      <c:valAx>
        <c:axId val="607315424"/>
        <c:scaling>
          <c:orientation val="minMax"/>
          <c:min val="0"/>
        </c:scaling>
        <c:delete val="1"/>
        <c:axPos val="r"/>
        <c:numFmt formatCode="#;;0" sourceLinked="0"/>
        <c:majorTickMark val="out"/>
        <c:minorTickMark val="none"/>
        <c:tickLblPos val="nextTo"/>
        <c:crossAx val="607319232"/>
        <c:crosses val="max"/>
        <c:crossBetween val="midCat"/>
        <c:majorUnit val="1"/>
      </c:valAx>
      <c:valAx>
        <c:axId val="6073192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3154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0.15321285117879313</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0.106057994230631</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1.1072303545431375</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0.106057994230631</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0.1391479805799376</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607316512"/>
        <c:axId val="6073148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7.0609177874441302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607327936"/>
        <c:axId val="607320864"/>
      </c:scatterChart>
      <c:catAx>
        <c:axId val="607316512"/>
        <c:scaling>
          <c:orientation val="minMax"/>
        </c:scaling>
        <c:delete val="1"/>
        <c:axPos val="l"/>
        <c:numFmt formatCode="General" sourceLinked="1"/>
        <c:majorTickMark val="out"/>
        <c:minorTickMark val="none"/>
        <c:tickLblPos val="nextTo"/>
        <c:crossAx val="607314880"/>
        <c:crosses val="autoZero"/>
        <c:auto val="1"/>
        <c:lblAlgn val="ctr"/>
        <c:lblOffset val="100"/>
        <c:noMultiLvlLbl val="0"/>
      </c:catAx>
      <c:valAx>
        <c:axId val="6073148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7316512"/>
        <c:crosses val="autoZero"/>
        <c:crossBetween val="between"/>
      </c:valAx>
      <c:valAx>
        <c:axId val="607320864"/>
        <c:scaling>
          <c:orientation val="minMax"/>
          <c:min val="0"/>
        </c:scaling>
        <c:delete val="1"/>
        <c:axPos val="r"/>
        <c:numFmt formatCode="#;;0" sourceLinked="0"/>
        <c:majorTickMark val="out"/>
        <c:minorTickMark val="none"/>
        <c:tickLblPos val="nextTo"/>
        <c:crossAx val="607327936"/>
        <c:crosses val="max"/>
        <c:crossBetween val="midCat"/>
        <c:majorUnit val="1"/>
      </c:valAx>
      <c:valAx>
        <c:axId val="6073279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3208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0.18243906334553817</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0.3368136815744549</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9.390113622672569E-2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0.98031448841310187</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9.390113622672569E-2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0.30206741020590311</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607318144"/>
        <c:axId val="6073295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6.7979673883421103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607314336"/>
        <c:axId val="607317056"/>
      </c:scatterChart>
      <c:catAx>
        <c:axId val="607318144"/>
        <c:scaling>
          <c:orientation val="minMax"/>
        </c:scaling>
        <c:delete val="1"/>
        <c:axPos val="l"/>
        <c:numFmt formatCode="General" sourceLinked="1"/>
        <c:majorTickMark val="out"/>
        <c:minorTickMark val="none"/>
        <c:tickLblPos val="nextTo"/>
        <c:crossAx val="607329568"/>
        <c:crosses val="autoZero"/>
        <c:auto val="1"/>
        <c:lblAlgn val="ctr"/>
        <c:lblOffset val="100"/>
        <c:noMultiLvlLbl val="0"/>
      </c:catAx>
      <c:valAx>
        <c:axId val="6073295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7318144"/>
        <c:crosses val="autoZero"/>
        <c:crossBetween val="between"/>
      </c:valAx>
      <c:valAx>
        <c:axId val="607317056"/>
        <c:scaling>
          <c:orientation val="minMax"/>
          <c:min val="0"/>
        </c:scaling>
        <c:delete val="1"/>
        <c:axPos val="r"/>
        <c:numFmt formatCode="#;;0" sourceLinked="0"/>
        <c:majorTickMark val="out"/>
        <c:minorTickMark val="none"/>
        <c:tickLblPos val="nextTo"/>
        <c:crossAx val="607314336"/>
        <c:crosses val="max"/>
        <c:crossBetween val="midCat"/>
        <c:majorUnit val="1"/>
      </c:valAx>
      <c:valAx>
        <c:axId val="6073143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3170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607328480"/>
        <c:axId val="6073290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8.329665622987406</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607321408"/>
        <c:axId val="607315968"/>
      </c:barChart>
      <c:catAx>
        <c:axId val="607328480"/>
        <c:scaling>
          <c:orientation val="minMax"/>
        </c:scaling>
        <c:delete val="1"/>
        <c:axPos val="b"/>
        <c:numFmt formatCode="General" sourceLinked="1"/>
        <c:majorTickMark val="none"/>
        <c:minorTickMark val="none"/>
        <c:tickLblPos val="nextTo"/>
        <c:crossAx val="607329024"/>
        <c:crosses val="autoZero"/>
        <c:auto val="1"/>
        <c:lblAlgn val="ctr"/>
        <c:lblOffset val="100"/>
        <c:noMultiLvlLbl val="0"/>
      </c:catAx>
      <c:valAx>
        <c:axId val="6073290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7328480"/>
        <c:crosses val="autoZero"/>
        <c:crossBetween val="between"/>
      </c:valAx>
      <c:valAx>
        <c:axId val="6073159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7321408"/>
        <c:crosses val="max"/>
        <c:crossBetween val="between"/>
      </c:valAx>
      <c:catAx>
        <c:axId val="607321408"/>
        <c:scaling>
          <c:orientation val="minMax"/>
        </c:scaling>
        <c:delete val="1"/>
        <c:axPos val="b"/>
        <c:numFmt formatCode="General" sourceLinked="1"/>
        <c:majorTickMark val="out"/>
        <c:minorTickMark val="none"/>
        <c:tickLblPos val="nextTo"/>
        <c:crossAx val="6073159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0.27533331716815912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0.14841007186783095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1.5493800131148694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0.14841007186783095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0.53233160638057164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0.2810970528448884</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07317600"/>
        <c:axId val="607323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7.0999261897804598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607319776"/>
        <c:axId val="607318688"/>
      </c:scatterChart>
      <c:catAx>
        <c:axId val="607317600"/>
        <c:scaling>
          <c:orientation val="minMax"/>
        </c:scaling>
        <c:delete val="1"/>
        <c:axPos val="l"/>
        <c:numFmt formatCode="General" sourceLinked="1"/>
        <c:majorTickMark val="out"/>
        <c:minorTickMark val="none"/>
        <c:tickLblPos val="nextTo"/>
        <c:crossAx val="607323584"/>
        <c:crosses val="autoZero"/>
        <c:auto val="1"/>
        <c:lblAlgn val="ctr"/>
        <c:lblOffset val="100"/>
        <c:noMultiLvlLbl val="0"/>
      </c:catAx>
      <c:valAx>
        <c:axId val="607323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7317600"/>
        <c:crosses val="autoZero"/>
        <c:crossBetween val="between"/>
      </c:valAx>
      <c:valAx>
        <c:axId val="607318688"/>
        <c:scaling>
          <c:orientation val="minMax"/>
          <c:min val="0"/>
        </c:scaling>
        <c:delete val="1"/>
        <c:axPos val="r"/>
        <c:numFmt formatCode="#;;0" sourceLinked="0"/>
        <c:majorTickMark val="out"/>
        <c:minorTickMark val="none"/>
        <c:tickLblPos val="nextTo"/>
        <c:crossAx val="607319776"/>
        <c:crosses val="max"/>
        <c:crossBetween val="midCat"/>
        <c:majorUnit val="1"/>
      </c:valAx>
      <c:valAx>
        <c:axId val="607319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318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8.6769339146890445E-3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5.454540601314406E-2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0.56944627019158744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3.3261171730288197E-2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07321952"/>
        <c:axId val="6073224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9.5807346121123995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607323040"/>
        <c:axId val="607325216"/>
      </c:scatterChart>
      <c:catAx>
        <c:axId val="607321952"/>
        <c:scaling>
          <c:orientation val="minMax"/>
        </c:scaling>
        <c:delete val="1"/>
        <c:axPos val="l"/>
        <c:numFmt formatCode="General" sourceLinked="1"/>
        <c:majorTickMark val="out"/>
        <c:minorTickMark val="none"/>
        <c:tickLblPos val="nextTo"/>
        <c:crossAx val="607322496"/>
        <c:crosses val="autoZero"/>
        <c:auto val="1"/>
        <c:lblAlgn val="ctr"/>
        <c:lblOffset val="100"/>
        <c:noMultiLvlLbl val="0"/>
      </c:catAx>
      <c:valAx>
        <c:axId val="6073224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7321952"/>
        <c:crosses val="autoZero"/>
        <c:crossBetween val="between"/>
      </c:valAx>
      <c:valAx>
        <c:axId val="607325216"/>
        <c:scaling>
          <c:orientation val="minMax"/>
          <c:min val="0"/>
        </c:scaling>
        <c:delete val="1"/>
        <c:axPos val="r"/>
        <c:numFmt formatCode="#;;0" sourceLinked="0"/>
        <c:majorTickMark val="out"/>
        <c:minorTickMark val="none"/>
        <c:tickLblPos val="nextTo"/>
        <c:crossAx val="607323040"/>
        <c:crosses val="max"/>
        <c:crossBetween val="midCat"/>
        <c:majorUnit val="1"/>
      </c:valAx>
      <c:valAx>
        <c:axId val="6073230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3252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0.19679484707151573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6.6266352536296758E-2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0.69181128254690183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6.6266352536297646E-2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0.16239359045789925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07325760"/>
        <c:axId val="6073241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8.3083360670693605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607326848"/>
        <c:axId val="607324672"/>
      </c:scatterChart>
      <c:catAx>
        <c:axId val="607325760"/>
        <c:scaling>
          <c:orientation val="minMax"/>
        </c:scaling>
        <c:delete val="1"/>
        <c:axPos val="l"/>
        <c:numFmt formatCode="General" sourceLinked="1"/>
        <c:majorTickMark val="out"/>
        <c:minorTickMark val="none"/>
        <c:tickLblPos val="nextTo"/>
        <c:crossAx val="607324128"/>
        <c:crosses val="autoZero"/>
        <c:auto val="1"/>
        <c:lblAlgn val="ctr"/>
        <c:lblOffset val="100"/>
        <c:noMultiLvlLbl val="0"/>
      </c:catAx>
      <c:valAx>
        <c:axId val="6073241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7325760"/>
        <c:crosses val="autoZero"/>
        <c:crossBetween val="between"/>
      </c:valAx>
      <c:valAx>
        <c:axId val="607324672"/>
        <c:scaling>
          <c:orientation val="minMax"/>
          <c:min val="0"/>
        </c:scaling>
        <c:delete val="1"/>
        <c:axPos val="r"/>
        <c:numFmt formatCode="#;;0" sourceLinked="0"/>
        <c:majorTickMark val="out"/>
        <c:minorTickMark val="none"/>
        <c:tickLblPos val="nextTo"/>
        <c:crossAx val="607326848"/>
        <c:crosses val="max"/>
        <c:crossBetween val="midCat"/>
        <c:majorUnit val="1"/>
      </c:valAx>
      <c:valAx>
        <c:axId val="6073268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3246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607327392"/>
        <c:axId val="6100565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6.6461344105512303</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610063616"/>
        <c:axId val="610060352"/>
      </c:barChart>
      <c:catAx>
        <c:axId val="607327392"/>
        <c:scaling>
          <c:orientation val="minMax"/>
        </c:scaling>
        <c:delete val="1"/>
        <c:axPos val="b"/>
        <c:numFmt formatCode="General" sourceLinked="1"/>
        <c:majorTickMark val="none"/>
        <c:minorTickMark val="none"/>
        <c:tickLblPos val="nextTo"/>
        <c:crossAx val="610056544"/>
        <c:crosses val="autoZero"/>
        <c:auto val="1"/>
        <c:lblAlgn val="ctr"/>
        <c:lblOffset val="100"/>
        <c:noMultiLvlLbl val="0"/>
      </c:catAx>
      <c:valAx>
        <c:axId val="6100565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7327392"/>
        <c:crosses val="autoZero"/>
        <c:crossBetween val="between"/>
      </c:valAx>
      <c:valAx>
        <c:axId val="6100603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0063616"/>
        <c:crosses val="max"/>
        <c:crossBetween val="between"/>
      </c:valAx>
      <c:catAx>
        <c:axId val="610063616"/>
        <c:scaling>
          <c:orientation val="minMax"/>
        </c:scaling>
        <c:delete val="1"/>
        <c:axPos val="b"/>
        <c:numFmt formatCode="General" sourceLinked="1"/>
        <c:majorTickMark val="out"/>
        <c:minorTickMark val="none"/>
        <c:tickLblPos val="nextTo"/>
        <c:crossAx val="6100603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0.24510212928752217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0.10614759477114522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1.1081657714248188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0.10614759477114522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0.38074046408575057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2.0715349532167693E-2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10060896"/>
        <c:axId val="610064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5.9069821904267101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610059264"/>
        <c:axId val="610055456"/>
      </c:scatterChart>
      <c:catAx>
        <c:axId val="610060896"/>
        <c:scaling>
          <c:orientation val="minMax"/>
        </c:scaling>
        <c:delete val="1"/>
        <c:axPos val="l"/>
        <c:numFmt formatCode="General" sourceLinked="1"/>
        <c:majorTickMark val="out"/>
        <c:minorTickMark val="none"/>
        <c:tickLblPos val="nextTo"/>
        <c:crossAx val="610064704"/>
        <c:crosses val="autoZero"/>
        <c:auto val="1"/>
        <c:lblAlgn val="ctr"/>
        <c:lblOffset val="100"/>
        <c:noMultiLvlLbl val="0"/>
      </c:catAx>
      <c:valAx>
        <c:axId val="610064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0060896"/>
        <c:crosses val="autoZero"/>
        <c:crossBetween val="between"/>
      </c:valAx>
      <c:valAx>
        <c:axId val="610055456"/>
        <c:scaling>
          <c:orientation val="minMax"/>
          <c:min val="0"/>
        </c:scaling>
        <c:delete val="1"/>
        <c:axPos val="r"/>
        <c:numFmt formatCode="#;;0" sourceLinked="0"/>
        <c:majorTickMark val="out"/>
        <c:minorTickMark val="none"/>
        <c:tickLblPos val="nextTo"/>
        <c:crossAx val="610059264"/>
        <c:crosses val="max"/>
        <c:crossBetween val="midCat"/>
        <c:majorUnit val="1"/>
      </c:valAx>
      <c:valAx>
        <c:axId val="6100592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00554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0.20679012345679013</c:v>
                </c:pt>
                <c:pt idx="1">
                  <c:v>0.19753086419753085</c:v>
                </c:pt>
                <c:pt idx="2">
                  <c:v>0.22839506172839508</c:v>
                </c:pt>
                <c:pt idx="3">
                  <c:v>0.36728395061728397</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0.17175518789512623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7.4768513638067802E-2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0.78057263353592354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7.4768513638067802E-2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0.26736350822045551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10063072"/>
        <c:axId val="6100641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7.3321896700355502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610065792"/>
        <c:axId val="610069600"/>
      </c:scatterChart>
      <c:catAx>
        <c:axId val="610063072"/>
        <c:scaling>
          <c:orientation val="minMax"/>
        </c:scaling>
        <c:delete val="1"/>
        <c:axPos val="l"/>
        <c:numFmt formatCode="General" sourceLinked="1"/>
        <c:majorTickMark val="out"/>
        <c:minorTickMark val="none"/>
        <c:tickLblPos val="nextTo"/>
        <c:crossAx val="610064160"/>
        <c:crosses val="autoZero"/>
        <c:auto val="1"/>
        <c:lblAlgn val="ctr"/>
        <c:lblOffset val="100"/>
        <c:noMultiLvlLbl val="0"/>
      </c:catAx>
      <c:valAx>
        <c:axId val="6100641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0063072"/>
        <c:crosses val="autoZero"/>
        <c:crossBetween val="between"/>
      </c:valAx>
      <c:valAx>
        <c:axId val="610069600"/>
        <c:scaling>
          <c:orientation val="minMax"/>
          <c:min val="0"/>
        </c:scaling>
        <c:delete val="1"/>
        <c:axPos val="r"/>
        <c:numFmt formatCode="#;;0" sourceLinked="0"/>
        <c:majorTickMark val="out"/>
        <c:minorTickMark val="none"/>
        <c:tickLblPos val="nextTo"/>
        <c:crossAx val="610065792"/>
        <c:crosses val="max"/>
        <c:crossBetween val="midCat"/>
        <c:majorUnit val="1"/>
      </c:valAx>
      <c:valAx>
        <c:axId val="6100657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00696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0.21530189125042654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8.3377267545120759E-2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0.87044679823068627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7.7391917662885668E-2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10056000"/>
        <c:axId val="6100543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6.6992313711914298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610058720"/>
        <c:axId val="610065248"/>
      </c:scatterChart>
      <c:catAx>
        <c:axId val="610056000"/>
        <c:scaling>
          <c:orientation val="minMax"/>
        </c:scaling>
        <c:delete val="1"/>
        <c:axPos val="l"/>
        <c:numFmt formatCode="General" sourceLinked="1"/>
        <c:majorTickMark val="out"/>
        <c:minorTickMark val="none"/>
        <c:tickLblPos val="nextTo"/>
        <c:crossAx val="610054368"/>
        <c:crosses val="autoZero"/>
        <c:auto val="1"/>
        <c:lblAlgn val="ctr"/>
        <c:lblOffset val="100"/>
        <c:noMultiLvlLbl val="0"/>
      </c:catAx>
      <c:valAx>
        <c:axId val="6100543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0056000"/>
        <c:crosses val="autoZero"/>
        <c:crossBetween val="between"/>
      </c:valAx>
      <c:valAx>
        <c:axId val="610065248"/>
        <c:scaling>
          <c:orientation val="minMax"/>
          <c:min val="0"/>
        </c:scaling>
        <c:delete val="1"/>
        <c:axPos val="r"/>
        <c:numFmt formatCode="#;;0" sourceLinked="0"/>
        <c:majorTickMark val="out"/>
        <c:minorTickMark val="none"/>
        <c:tickLblPos val="nextTo"/>
        <c:crossAx val="610058720"/>
        <c:crosses val="max"/>
        <c:crossBetween val="midCat"/>
        <c:majorUnit val="1"/>
      </c:valAx>
      <c:valAx>
        <c:axId val="6100587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00652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610066336"/>
        <c:axId val="6100570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6.8734255577401751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610069056"/>
        <c:axId val="610059808"/>
      </c:barChart>
      <c:catAx>
        <c:axId val="610066336"/>
        <c:scaling>
          <c:orientation val="minMax"/>
        </c:scaling>
        <c:delete val="1"/>
        <c:axPos val="b"/>
        <c:numFmt formatCode="General" sourceLinked="1"/>
        <c:majorTickMark val="none"/>
        <c:minorTickMark val="none"/>
        <c:tickLblPos val="nextTo"/>
        <c:crossAx val="610057088"/>
        <c:crosses val="autoZero"/>
        <c:auto val="1"/>
        <c:lblAlgn val="ctr"/>
        <c:lblOffset val="100"/>
        <c:noMultiLvlLbl val="0"/>
      </c:catAx>
      <c:valAx>
        <c:axId val="6100570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0066336"/>
        <c:crosses val="autoZero"/>
        <c:crossBetween val="between"/>
      </c:valAx>
      <c:valAx>
        <c:axId val="6100598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0069056"/>
        <c:crosses val="max"/>
        <c:crossBetween val="between"/>
      </c:valAx>
      <c:catAx>
        <c:axId val="610069056"/>
        <c:scaling>
          <c:orientation val="minMax"/>
        </c:scaling>
        <c:delete val="1"/>
        <c:axPos val="b"/>
        <c:numFmt formatCode="General" sourceLinked="1"/>
        <c:majorTickMark val="out"/>
        <c:minorTickMark val="none"/>
        <c:tickLblPos val="nextTo"/>
        <c:crossAx val="6100598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0.10893578467565668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0.13390969464595859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1.3979981401231036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0.13390969464595859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0.12540419291903238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10057632"/>
        <c:axId val="6100668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6.46260403511838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610061440"/>
        <c:axId val="610067968"/>
      </c:scatterChart>
      <c:catAx>
        <c:axId val="610057632"/>
        <c:scaling>
          <c:orientation val="minMax"/>
        </c:scaling>
        <c:delete val="1"/>
        <c:axPos val="l"/>
        <c:numFmt formatCode="General" sourceLinked="1"/>
        <c:majorTickMark val="out"/>
        <c:minorTickMark val="none"/>
        <c:tickLblPos val="nextTo"/>
        <c:crossAx val="610066880"/>
        <c:crosses val="autoZero"/>
        <c:auto val="1"/>
        <c:lblAlgn val="ctr"/>
        <c:lblOffset val="100"/>
        <c:noMultiLvlLbl val="0"/>
      </c:catAx>
      <c:valAx>
        <c:axId val="6100668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0057632"/>
        <c:crosses val="autoZero"/>
        <c:crossBetween val="between"/>
      </c:valAx>
      <c:valAx>
        <c:axId val="610067968"/>
        <c:scaling>
          <c:orientation val="minMax"/>
          <c:min val="0"/>
        </c:scaling>
        <c:delete val="1"/>
        <c:axPos val="r"/>
        <c:numFmt formatCode="#;;0" sourceLinked="0"/>
        <c:majorTickMark val="out"/>
        <c:minorTickMark val="none"/>
        <c:tickLblPos val="nextTo"/>
        <c:crossAx val="610061440"/>
        <c:crosses val="max"/>
        <c:crossBetween val="midCat"/>
        <c:majorUnit val="1"/>
      </c:valAx>
      <c:valAx>
        <c:axId val="6100614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00679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0.19118060611783338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9.9916215956425525E-2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1.0431110640982793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9.9916215956426413E-2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0.10525416488543549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10058176"/>
        <c:axId val="610061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7.2842470803619701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610067424"/>
        <c:axId val="610054912"/>
      </c:scatterChart>
      <c:catAx>
        <c:axId val="610058176"/>
        <c:scaling>
          <c:orientation val="minMax"/>
        </c:scaling>
        <c:delete val="1"/>
        <c:axPos val="l"/>
        <c:numFmt formatCode="General" sourceLinked="1"/>
        <c:majorTickMark val="out"/>
        <c:minorTickMark val="none"/>
        <c:tickLblPos val="nextTo"/>
        <c:crossAx val="610061984"/>
        <c:crosses val="autoZero"/>
        <c:auto val="1"/>
        <c:lblAlgn val="ctr"/>
        <c:lblOffset val="100"/>
        <c:noMultiLvlLbl val="0"/>
      </c:catAx>
      <c:valAx>
        <c:axId val="610061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0058176"/>
        <c:crosses val="autoZero"/>
        <c:crossBetween val="between"/>
      </c:valAx>
      <c:valAx>
        <c:axId val="610054912"/>
        <c:scaling>
          <c:orientation val="minMax"/>
          <c:min val="0"/>
        </c:scaling>
        <c:delete val="1"/>
        <c:axPos val="r"/>
        <c:numFmt formatCode="#;;0" sourceLinked="0"/>
        <c:majorTickMark val="out"/>
        <c:minorTickMark val="none"/>
        <c:tickLblPos val="nextTo"/>
        <c:crossAx val="610067424"/>
        <c:crosses val="max"/>
        <c:crossBetween val="midCat"/>
        <c:majorUnit val="1"/>
      </c:valAx>
      <c:valAx>
        <c:axId val="6100674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00549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610068512"/>
        <c:axId val="61006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7.1741334515759601</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616442624"/>
        <c:axId val="616442080"/>
      </c:barChart>
      <c:catAx>
        <c:axId val="610068512"/>
        <c:scaling>
          <c:orientation val="minMax"/>
        </c:scaling>
        <c:delete val="1"/>
        <c:axPos val="b"/>
        <c:numFmt formatCode="General" sourceLinked="1"/>
        <c:majorTickMark val="none"/>
        <c:minorTickMark val="none"/>
        <c:tickLblPos val="nextTo"/>
        <c:crossAx val="610062528"/>
        <c:crosses val="autoZero"/>
        <c:auto val="1"/>
        <c:lblAlgn val="ctr"/>
        <c:lblOffset val="100"/>
        <c:noMultiLvlLbl val="0"/>
      </c:catAx>
      <c:valAx>
        <c:axId val="61006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0068512"/>
        <c:crosses val="autoZero"/>
        <c:crossBetween val="between"/>
      </c:valAx>
      <c:valAx>
        <c:axId val="6164420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6442624"/>
        <c:crosses val="max"/>
        <c:crossBetween val="between"/>
      </c:valAx>
      <c:catAx>
        <c:axId val="616442624"/>
        <c:scaling>
          <c:orientation val="minMax"/>
        </c:scaling>
        <c:delete val="1"/>
        <c:axPos val="b"/>
        <c:numFmt formatCode="General" sourceLinked="1"/>
        <c:majorTickMark val="out"/>
        <c:minorTickMark val="none"/>
        <c:tickLblPos val="nextTo"/>
        <c:crossAx val="6164420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0.36555906016191653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0.14767398508842522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1.5416953719744351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0.14767398508842611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0.43956887365218655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16443712"/>
        <c:axId val="6164415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7.35903099398059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616436096"/>
        <c:axId val="616445344"/>
      </c:scatterChart>
      <c:catAx>
        <c:axId val="616443712"/>
        <c:scaling>
          <c:orientation val="minMax"/>
        </c:scaling>
        <c:delete val="1"/>
        <c:axPos val="l"/>
        <c:numFmt formatCode="General" sourceLinked="1"/>
        <c:majorTickMark val="out"/>
        <c:minorTickMark val="none"/>
        <c:tickLblPos val="nextTo"/>
        <c:crossAx val="616441536"/>
        <c:crosses val="autoZero"/>
        <c:auto val="1"/>
        <c:lblAlgn val="ctr"/>
        <c:lblOffset val="100"/>
        <c:noMultiLvlLbl val="0"/>
      </c:catAx>
      <c:valAx>
        <c:axId val="6164415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6443712"/>
        <c:crosses val="autoZero"/>
        <c:crossBetween val="between"/>
      </c:valAx>
      <c:valAx>
        <c:axId val="616445344"/>
        <c:scaling>
          <c:orientation val="minMax"/>
          <c:min val="0"/>
        </c:scaling>
        <c:delete val="1"/>
        <c:axPos val="r"/>
        <c:numFmt formatCode="#;;0" sourceLinked="0"/>
        <c:majorTickMark val="out"/>
        <c:minorTickMark val="none"/>
        <c:tickLblPos val="nextTo"/>
        <c:crossAx val="616436096"/>
        <c:crosses val="max"/>
        <c:crossBetween val="midCat"/>
        <c:majorUnit val="1"/>
      </c:valAx>
      <c:valAx>
        <c:axId val="6164360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4453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0.27674217289027414</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0.40851449987337141</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0.11389078829543386</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1.1890036090002827</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0.11389078829543386</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0.23145918761900397</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616445888"/>
        <c:axId val="6164322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6.9892359091713301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616439360"/>
        <c:axId val="616446432"/>
      </c:scatterChart>
      <c:catAx>
        <c:axId val="616445888"/>
        <c:scaling>
          <c:orientation val="minMax"/>
        </c:scaling>
        <c:delete val="1"/>
        <c:axPos val="l"/>
        <c:numFmt formatCode="General" sourceLinked="1"/>
        <c:majorTickMark val="out"/>
        <c:minorTickMark val="none"/>
        <c:tickLblPos val="nextTo"/>
        <c:crossAx val="616432288"/>
        <c:crosses val="autoZero"/>
        <c:auto val="1"/>
        <c:lblAlgn val="ctr"/>
        <c:lblOffset val="100"/>
        <c:noMultiLvlLbl val="0"/>
      </c:catAx>
      <c:valAx>
        <c:axId val="6164322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6445888"/>
        <c:crosses val="autoZero"/>
        <c:crossBetween val="between"/>
      </c:valAx>
      <c:valAx>
        <c:axId val="616446432"/>
        <c:scaling>
          <c:orientation val="minMax"/>
          <c:min val="0"/>
        </c:scaling>
        <c:delete val="1"/>
        <c:axPos val="r"/>
        <c:numFmt formatCode="#;;0" sourceLinked="0"/>
        <c:majorTickMark val="out"/>
        <c:minorTickMark val="none"/>
        <c:tickLblPos val="nextTo"/>
        <c:crossAx val="616439360"/>
        <c:crosses val="max"/>
        <c:crossBetween val="midCat"/>
        <c:majorUnit val="1"/>
      </c:valAx>
      <c:valAx>
        <c:axId val="6164393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4464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616435552"/>
        <c:axId val="6164431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6.7564678054998772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616439904"/>
        <c:axId val="616438816"/>
      </c:barChart>
      <c:catAx>
        <c:axId val="616435552"/>
        <c:scaling>
          <c:orientation val="minMax"/>
        </c:scaling>
        <c:delete val="1"/>
        <c:axPos val="b"/>
        <c:numFmt formatCode="General" sourceLinked="1"/>
        <c:majorTickMark val="none"/>
        <c:minorTickMark val="none"/>
        <c:tickLblPos val="nextTo"/>
        <c:crossAx val="616443168"/>
        <c:crosses val="autoZero"/>
        <c:auto val="1"/>
        <c:lblAlgn val="ctr"/>
        <c:lblOffset val="100"/>
        <c:noMultiLvlLbl val="0"/>
      </c:catAx>
      <c:valAx>
        <c:axId val="6164431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6435552"/>
        <c:crosses val="autoZero"/>
        <c:crossBetween val="between"/>
      </c:valAx>
      <c:valAx>
        <c:axId val="6164388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6439904"/>
        <c:crosses val="max"/>
        <c:crossBetween val="between"/>
      </c:valAx>
      <c:catAx>
        <c:axId val="616439904"/>
        <c:scaling>
          <c:orientation val="minMax"/>
        </c:scaling>
        <c:delete val="1"/>
        <c:axPos val="b"/>
        <c:numFmt formatCode="General" sourceLinked="1"/>
        <c:majorTickMark val="out"/>
        <c:minorTickMark val="none"/>
        <c:tickLblPos val="nextTo"/>
        <c:crossAx val="6164388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0.14534734093477386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6.619354636337782E-2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0.69105119647098867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6.619354636337782E-2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7.2425752362251572E-2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16436640"/>
        <c:axId val="6164442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7.6043312825348304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616440448"/>
        <c:axId val="616431744"/>
      </c:scatterChart>
      <c:catAx>
        <c:axId val="616436640"/>
        <c:scaling>
          <c:orientation val="minMax"/>
        </c:scaling>
        <c:delete val="1"/>
        <c:axPos val="l"/>
        <c:numFmt formatCode="General" sourceLinked="1"/>
        <c:majorTickMark val="out"/>
        <c:minorTickMark val="none"/>
        <c:tickLblPos val="nextTo"/>
        <c:crossAx val="616444256"/>
        <c:crosses val="autoZero"/>
        <c:auto val="1"/>
        <c:lblAlgn val="ctr"/>
        <c:lblOffset val="100"/>
        <c:noMultiLvlLbl val="0"/>
      </c:catAx>
      <c:valAx>
        <c:axId val="6164442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6436640"/>
        <c:crosses val="autoZero"/>
        <c:crossBetween val="between"/>
      </c:valAx>
      <c:valAx>
        <c:axId val="616431744"/>
        <c:scaling>
          <c:orientation val="minMax"/>
          <c:min val="0"/>
        </c:scaling>
        <c:delete val="1"/>
        <c:axPos val="r"/>
        <c:numFmt formatCode="#;;0" sourceLinked="0"/>
        <c:majorTickMark val="out"/>
        <c:minorTickMark val="none"/>
        <c:tickLblPos val="nextTo"/>
        <c:crossAx val="616440448"/>
        <c:crosses val="max"/>
        <c:crossBetween val="midCat"/>
        <c:majorUnit val="1"/>
      </c:valAx>
      <c:valAx>
        <c:axId val="6164404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4317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0.37654320987654322</c:v>
                </c:pt>
                <c:pt idx="1">
                  <c:v>0.61728395061728392</c:v>
                </c:pt>
                <c:pt idx="2">
                  <c:v>0</c:v>
                </c:pt>
                <c:pt idx="3">
                  <c:v>6.1728395061728392E-3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522430064"/>
        <c:axId val="522430608"/>
      </c:barChart>
      <c:catAx>
        <c:axId val="522430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2430608"/>
        <c:crosses val="autoZero"/>
        <c:auto val="1"/>
        <c:lblAlgn val="ctr"/>
        <c:lblOffset val="100"/>
        <c:noMultiLvlLbl val="0"/>
      </c:catAx>
      <c:valAx>
        <c:axId val="522430608"/>
        <c:scaling>
          <c:orientation val="minMax"/>
        </c:scaling>
        <c:delete val="1"/>
        <c:axPos val="t"/>
        <c:numFmt formatCode="0%" sourceLinked="1"/>
        <c:majorTickMark val="none"/>
        <c:minorTickMark val="none"/>
        <c:tickLblPos val="nextTo"/>
        <c:crossAx val="522430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9.6294185974965529E-4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0.11167575276268682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1.1658789535130545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0.11167575276268682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0.1822281531102723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16440992"/>
        <c:axId val="616446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5.5680736914817697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616432832"/>
        <c:axId val="616433920"/>
      </c:scatterChart>
      <c:catAx>
        <c:axId val="616440992"/>
        <c:scaling>
          <c:orientation val="minMax"/>
        </c:scaling>
        <c:delete val="1"/>
        <c:axPos val="l"/>
        <c:numFmt formatCode="General" sourceLinked="1"/>
        <c:majorTickMark val="out"/>
        <c:minorTickMark val="none"/>
        <c:tickLblPos val="nextTo"/>
        <c:crossAx val="616446976"/>
        <c:crosses val="autoZero"/>
        <c:auto val="1"/>
        <c:lblAlgn val="ctr"/>
        <c:lblOffset val="100"/>
        <c:noMultiLvlLbl val="0"/>
      </c:catAx>
      <c:valAx>
        <c:axId val="616446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6440992"/>
        <c:crosses val="autoZero"/>
        <c:crossBetween val="between"/>
      </c:valAx>
      <c:valAx>
        <c:axId val="616433920"/>
        <c:scaling>
          <c:orientation val="minMax"/>
          <c:min val="0"/>
        </c:scaling>
        <c:delete val="1"/>
        <c:axPos val="r"/>
        <c:numFmt formatCode="#;;0" sourceLinked="0"/>
        <c:majorTickMark val="out"/>
        <c:minorTickMark val="none"/>
        <c:tickLblPos val="nextTo"/>
        <c:crossAx val="616432832"/>
        <c:crosses val="max"/>
        <c:crossBetween val="midCat"/>
        <c:majorUnit val="1"/>
      </c:valAx>
      <c:valAx>
        <c:axId val="6164328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4339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0.11545920263735177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0.12680065719899147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1.3237808016757109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0.12680065719899325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0.24475859069791284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16444800"/>
        <c:axId val="616433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7.0969984424830299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616437184"/>
        <c:axId val="616434464"/>
      </c:scatterChart>
      <c:catAx>
        <c:axId val="616444800"/>
        <c:scaling>
          <c:orientation val="minMax"/>
        </c:scaling>
        <c:delete val="1"/>
        <c:axPos val="l"/>
        <c:numFmt formatCode="General" sourceLinked="1"/>
        <c:majorTickMark val="out"/>
        <c:minorTickMark val="none"/>
        <c:tickLblPos val="nextTo"/>
        <c:crossAx val="616433376"/>
        <c:crosses val="autoZero"/>
        <c:auto val="1"/>
        <c:lblAlgn val="ctr"/>
        <c:lblOffset val="100"/>
        <c:noMultiLvlLbl val="0"/>
      </c:catAx>
      <c:valAx>
        <c:axId val="616433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6444800"/>
        <c:crosses val="autoZero"/>
        <c:crossBetween val="between"/>
      </c:valAx>
      <c:valAx>
        <c:axId val="616434464"/>
        <c:scaling>
          <c:orientation val="minMax"/>
          <c:min val="0"/>
        </c:scaling>
        <c:delete val="1"/>
        <c:axPos val="r"/>
        <c:numFmt formatCode="#;;0" sourceLinked="0"/>
        <c:majorTickMark val="out"/>
        <c:minorTickMark val="none"/>
        <c:tickLblPos val="nextTo"/>
        <c:crossAx val="616437184"/>
        <c:crosses val="max"/>
        <c:crossBetween val="midCat"/>
        <c:majorUnit val="1"/>
      </c:valAx>
      <c:valAx>
        <c:axId val="6164371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4344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616435008"/>
        <c:axId val="6164377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618059232"/>
        <c:axId val="616438272"/>
      </c:barChart>
      <c:catAx>
        <c:axId val="616435008"/>
        <c:scaling>
          <c:orientation val="minMax"/>
        </c:scaling>
        <c:delete val="1"/>
        <c:axPos val="b"/>
        <c:numFmt formatCode="General" sourceLinked="1"/>
        <c:majorTickMark val="none"/>
        <c:minorTickMark val="none"/>
        <c:tickLblPos val="nextTo"/>
        <c:crossAx val="616437728"/>
        <c:crosses val="autoZero"/>
        <c:auto val="1"/>
        <c:lblAlgn val="ctr"/>
        <c:lblOffset val="100"/>
        <c:noMultiLvlLbl val="0"/>
      </c:catAx>
      <c:valAx>
        <c:axId val="6164377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6435008"/>
        <c:crosses val="autoZero"/>
        <c:crossBetween val="between"/>
      </c:valAx>
      <c:valAx>
        <c:axId val="6164382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059232"/>
        <c:crosses val="max"/>
        <c:crossBetween val="between"/>
      </c:valAx>
      <c:catAx>
        <c:axId val="618059232"/>
        <c:scaling>
          <c:orientation val="minMax"/>
        </c:scaling>
        <c:delete val="1"/>
        <c:axPos val="b"/>
        <c:numFmt formatCode="General" sourceLinked="1"/>
        <c:majorTickMark val="out"/>
        <c:minorTickMark val="none"/>
        <c:tickLblPos val="nextTo"/>
        <c:crossAx val="6164382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0.1596552999991605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9.4999459799198327E-2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0.99178083008186935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9.4999459799199215E-2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0.31605974322397223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18045632"/>
        <c:axId val="6180488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7.5279300065144001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618059776"/>
        <c:axId val="618048352"/>
      </c:scatterChart>
      <c:catAx>
        <c:axId val="618045632"/>
        <c:scaling>
          <c:orientation val="minMax"/>
        </c:scaling>
        <c:delete val="1"/>
        <c:axPos val="l"/>
        <c:numFmt formatCode="General" sourceLinked="1"/>
        <c:majorTickMark val="out"/>
        <c:minorTickMark val="none"/>
        <c:tickLblPos val="nextTo"/>
        <c:crossAx val="618048896"/>
        <c:crosses val="autoZero"/>
        <c:auto val="1"/>
        <c:lblAlgn val="ctr"/>
        <c:lblOffset val="100"/>
        <c:noMultiLvlLbl val="0"/>
      </c:catAx>
      <c:valAx>
        <c:axId val="6180488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8045632"/>
        <c:crosses val="autoZero"/>
        <c:crossBetween val="between"/>
      </c:valAx>
      <c:valAx>
        <c:axId val="618048352"/>
        <c:scaling>
          <c:orientation val="minMax"/>
          <c:min val="0"/>
        </c:scaling>
        <c:delete val="1"/>
        <c:axPos val="r"/>
        <c:numFmt formatCode="#;;0" sourceLinked="0"/>
        <c:majorTickMark val="out"/>
        <c:minorTickMark val="none"/>
        <c:tickLblPos val="nextTo"/>
        <c:crossAx val="618059776"/>
        <c:crosses val="max"/>
        <c:crossBetween val="midCat"/>
        <c:majorUnit val="1"/>
      </c:valAx>
      <c:valAx>
        <c:axId val="618059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80483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0.12100217601892016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0.13571078025785877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1.4168012173931555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0.13571078025785877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0.4867805584122582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0.32196798782372937</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18047264"/>
        <c:axId val="618057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6.1314929726545104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618053792"/>
        <c:axId val="618056512"/>
      </c:scatterChart>
      <c:catAx>
        <c:axId val="618047264"/>
        <c:scaling>
          <c:orientation val="minMax"/>
        </c:scaling>
        <c:delete val="1"/>
        <c:axPos val="l"/>
        <c:numFmt formatCode="General" sourceLinked="1"/>
        <c:majorTickMark val="out"/>
        <c:minorTickMark val="none"/>
        <c:tickLblPos val="nextTo"/>
        <c:crossAx val="618057056"/>
        <c:crosses val="autoZero"/>
        <c:auto val="1"/>
        <c:lblAlgn val="ctr"/>
        <c:lblOffset val="100"/>
        <c:noMultiLvlLbl val="0"/>
      </c:catAx>
      <c:valAx>
        <c:axId val="618057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8047264"/>
        <c:crosses val="autoZero"/>
        <c:crossBetween val="between"/>
      </c:valAx>
      <c:valAx>
        <c:axId val="618056512"/>
        <c:scaling>
          <c:orientation val="minMax"/>
          <c:min val="0"/>
        </c:scaling>
        <c:delete val="1"/>
        <c:axPos val="r"/>
        <c:numFmt formatCode="#;;0" sourceLinked="0"/>
        <c:majorTickMark val="out"/>
        <c:minorTickMark val="none"/>
        <c:tickLblPos val="nextTo"/>
        <c:crossAx val="618053792"/>
        <c:crosses val="max"/>
        <c:crossBetween val="midCat"/>
        <c:majorUnit val="1"/>
      </c:valAx>
      <c:valAx>
        <c:axId val="6180537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80565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618053248"/>
        <c:axId val="6180581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4.4350657252587222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618049440"/>
        <c:axId val="618050528"/>
      </c:barChart>
      <c:catAx>
        <c:axId val="618053248"/>
        <c:scaling>
          <c:orientation val="minMax"/>
        </c:scaling>
        <c:delete val="1"/>
        <c:axPos val="b"/>
        <c:numFmt formatCode="General" sourceLinked="1"/>
        <c:majorTickMark val="none"/>
        <c:minorTickMark val="none"/>
        <c:tickLblPos val="nextTo"/>
        <c:crossAx val="618058144"/>
        <c:crosses val="autoZero"/>
        <c:auto val="1"/>
        <c:lblAlgn val="ctr"/>
        <c:lblOffset val="100"/>
        <c:noMultiLvlLbl val="0"/>
      </c:catAx>
      <c:valAx>
        <c:axId val="6180581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8053248"/>
        <c:crosses val="autoZero"/>
        <c:crossBetween val="between"/>
      </c:valAx>
      <c:valAx>
        <c:axId val="6180505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049440"/>
        <c:crosses val="max"/>
        <c:crossBetween val="between"/>
      </c:valAx>
      <c:catAx>
        <c:axId val="618049440"/>
        <c:scaling>
          <c:orientation val="minMax"/>
        </c:scaling>
        <c:delete val="1"/>
        <c:axPos val="b"/>
        <c:numFmt formatCode="General" sourceLinked="1"/>
        <c:majorTickMark val="out"/>
        <c:minorTickMark val="none"/>
        <c:tickLblPos val="nextTo"/>
        <c:crossAx val="6180505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0.23509431801831315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0.14821262248557288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1.5473186696856569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0.14821262248557243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0.17297985832661489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18057600"/>
        <c:axId val="618060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4.48316646734866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618058688"/>
        <c:axId val="618060864"/>
      </c:scatterChart>
      <c:catAx>
        <c:axId val="618057600"/>
        <c:scaling>
          <c:orientation val="minMax"/>
        </c:scaling>
        <c:delete val="1"/>
        <c:axPos val="l"/>
        <c:numFmt formatCode="General" sourceLinked="1"/>
        <c:majorTickMark val="out"/>
        <c:minorTickMark val="none"/>
        <c:tickLblPos val="nextTo"/>
        <c:crossAx val="618060320"/>
        <c:crosses val="autoZero"/>
        <c:auto val="1"/>
        <c:lblAlgn val="ctr"/>
        <c:lblOffset val="100"/>
        <c:noMultiLvlLbl val="0"/>
      </c:catAx>
      <c:valAx>
        <c:axId val="618060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8057600"/>
        <c:crosses val="autoZero"/>
        <c:crossBetween val="between"/>
      </c:valAx>
      <c:valAx>
        <c:axId val="618060864"/>
        <c:scaling>
          <c:orientation val="minMax"/>
          <c:min val="0"/>
        </c:scaling>
        <c:delete val="1"/>
        <c:axPos val="r"/>
        <c:numFmt formatCode="#;;0" sourceLinked="0"/>
        <c:majorTickMark val="out"/>
        <c:minorTickMark val="none"/>
        <c:tickLblPos val="nextTo"/>
        <c:crossAx val="618058688"/>
        <c:crosses val="max"/>
        <c:crossBetween val="midCat"/>
        <c:majorUnit val="1"/>
      </c:valAx>
      <c:valAx>
        <c:axId val="6180586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80608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9.7106025172790655E-2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0.45887267449337354</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0.12793027087529074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1.3355738075719565</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0.12793027087529119</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0.18567948920923705</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618054336"/>
        <c:axId val="618046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3.6210789726416999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618052160"/>
        <c:axId val="618046720"/>
      </c:scatterChart>
      <c:catAx>
        <c:axId val="618054336"/>
        <c:scaling>
          <c:orientation val="minMax"/>
        </c:scaling>
        <c:delete val="1"/>
        <c:axPos val="l"/>
        <c:numFmt formatCode="General" sourceLinked="1"/>
        <c:majorTickMark val="out"/>
        <c:minorTickMark val="none"/>
        <c:tickLblPos val="nextTo"/>
        <c:crossAx val="618046176"/>
        <c:crosses val="autoZero"/>
        <c:auto val="1"/>
        <c:lblAlgn val="ctr"/>
        <c:lblOffset val="100"/>
        <c:noMultiLvlLbl val="0"/>
      </c:catAx>
      <c:valAx>
        <c:axId val="618046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8054336"/>
        <c:crosses val="autoZero"/>
        <c:crossBetween val="between"/>
      </c:valAx>
      <c:valAx>
        <c:axId val="618046720"/>
        <c:scaling>
          <c:orientation val="minMax"/>
          <c:min val="0"/>
        </c:scaling>
        <c:delete val="1"/>
        <c:axPos val="r"/>
        <c:numFmt formatCode="#;;0" sourceLinked="0"/>
        <c:majorTickMark val="out"/>
        <c:minorTickMark val="none"/>
        <c:tickLblPos val="nextTo"/>
        <c:crossAx val="618052160"/>
        <c:crosses val="max"/>
        <c:crossBetween val="midCat"/>
        <c:majorUnit val="1"/>
      </c:valAx>
      <c:valAx>
        <c:axId val="6180521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180467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0.1493946946498923</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0.54325120503572588</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0.15145437433222542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1.5811620972608078</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0.15145437433222586</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0.54052290134827263</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618047808"/>
        <c:axId val="61804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3.4646096464378102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618051616"/>
        <c:axId val="618051072"/>
      </c:scatterChart>
      <c:catAx>
        <c:axId val="618047808"/>
        <c:scaling>
          <c:orientation val="minMax"/>
        </c:scaling>
        <c:delete val="1"/>
        <c:axPos val="l"/>
        <c:numFmt formatCode="General" sourceLinked="1"/>
        <c:majorTickMark val="out"/>
        <c:minorTickMark val="none"/>
        <c:tickLblPos val="nextTo"/>
        <c:crossAx val="618049984"/>
        <c:crosses val="autoZero"/>
        <c:auto val="1"/>
        <c:lblAlgn val="ctr"/>
        <c:lblOffset val="100"/>
        <c:noMultiLvlLbl val="0"/>
      </c:catAx>
      <c:valAx>
        <c:axId val="61804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8047808"/>
        <c:crosses val="autoZero"/>
        <c:crossBetween val="between"/>
      </c:valAx>
      <c:valAx>
        <c:axId val="618051072"/>
        <c:scaling>
          <c:orientation val="minMax"/>
          <c:min val="0"/>
        </c:scaling>
        <c:delete val="1"/>
        <c:axPos val="r"/>
        <c:numFmt formatCode="#;;0" sourceLinked="0"/>
        <c:majorTickMark val="out"/>
        <c:minorTickMark val="none"/>
        <c:tickLblPos val="nextTo"/>
        <c:crossAx val="618051616"/>
        <c:crosses val="max"/>
        <c:crossBetween val="midCat"/>
        <c:majorUnit val="1"/>
      </c:valAx>
      <c:valAx>
        <c:axId val="6180516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180510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0.4069356764807992</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0.11380400513108757</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1.1880976051245238</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0.11380400513108757</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0.19564620446368153</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618054880"/>
        <c:axId val="618052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6.1714078146067202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618055968"/>
        <c:axId val="618055424"/>
      </c:scatterChart>
      <c:catAx>
        <c:axId val="618054880"/>
        <c:scaling>
          <c:orientation val="minMax"/>
        </c:scaling>
        <c:delete val="1"/>
        <c:axPos val="l"/>
        <c:numFmt formatCode="General" sourceLinked="1"/>
        <c:majorTickMark val="out"/>
        <c:minorTickMark val="none"/>
        <c:tickLblPos val="nextTo"/>
        <c:crossAx val="618052704"/>
        <c:crosses val="autoZero"/>
        <c:auto val="1"/>
        <c:lblAlgn val="ctr"/>
        <c:lblOffset val="100"/>
        <c:noMultiLvlLbl val="0"/>
      </c:catAx>
      <c:valAx>
        <c:axId val="618052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8054880"/>
        <c:crosses val="autoZero"/>
        <c:crossBetween val="between"/>
      </c:valAx>
      <c:valAx>
        <c:axId val="618055424"/>
        <c:scaling>
          <c:orientation val="minMax"/>
          <c:min val="0"/>
        </c:scaling>
        <c:delete val="1"/>
        <c:axPos val="r"/>
        <c:numFmt formatCode="#;;0" sourceLinked="0"/>
        <c:majorTickMark val="out"/>
        <c:minorTickMark val="none"/>
        <c:tickLblPos val="nextTo"/>
        <c:crossAx val="618055968"/>
        <c:crosses val="max"/>
        <c:crossBetween val="midCat"/>
        <c:majorUnit val="1"/>
      </c:valAx>
      <c:valAx>
        <c:axId val="6180559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180554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0.91975308641975306</c:v>
                </c:pt>
                <c:pt idx="1">
                  <c:v>9.2592592592592587E-3</c:v>
                </c:pt>
                <c:pt idx="2">
                  <c:v>3.0864197530864196E-2</c:v>
                </c:pt>
                <c:pt idx="3">
                  <c:v>9.2592592592592587E-3</c:v>
                </c:pt>
                <c:pt idx="4">
                  <c:v>3.0864197530864196E-3</c:v>
                </c:pt>
                <c:pt idx="5">
                  <c:v>2.7777777777777776E-2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522431152"/>
        <c:axId val="522421904"/>
      </c:barChart>
      <c:valAx>
        <c:axId val="52242190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2431152"/>
        <c:crosses val="autoZero"/>
        <c:crossBetween val="between"/>
      </c:valAx>
      <c:catAx>
        <c:axId val="5224311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24219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621844992"/>
        <c:axId val="6218509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1.71701433147019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621839552"/>
        <c:axId val="621843904"/>
      </c:barChart>
      <c:catAx>
        <c:axId val="621844992"/>
        <c:scaling>
          <c:orientation val="minMax"/>
        </c:scaling>
        <c:delete val="1"/>
        <c:axPos val="b"/>
        <c:numFmt formatCode="General" sourceLinked="1"/>
        <c:majorTickMark val="none"/>
        <c:minorTickMark val="none"/>
        <c:tickLblPos val="nextTo"/>
        <c:crossAx val="621850976"/>
        <c:crosses val="autoZero"/>
        <c:auto val="1"/>
        <c:lblAlgn val="ctr"/>
        <c:lblOffset val="100"/>
        <c:noMultiLvlLbl val="0"/>
      </c:catAx>
      <c:valAx>
        <c:axId val="6218509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1844992"/>
        <c:crosses val="autoZero"/>
        <c:crossBetween val="between"/>
      </c:valAx>
      <c:valAx>
        <c:axId val="6218439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839552"/>
        <c:crosses val="max"/>
        <c:crossBetween val="between"/>
      </c:valAx>
      <c:catAx>
        <c:axId val="621839552"/>
        <c:scaling>
          <c:orientation val="minMax"/>
        </c:scaling>
        <c:delete val="1"/>
        <c:axPos val="b"/>
        <c:numFmt formatCode="General" sourceLinked="1"/>
        <c:majorTickMark val="out"/>
        <c:minorTickMark val="none"/>
        <c:tickLblPos val="nextTo"/>
        <c:crossAx val="6218439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4.8365983085544517E-2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1.3698612321486212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0.13121455175055274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0.43115108070313157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21853152"/>
        <c:axId val="621849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1.71701433147019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621846624"/>
        <c:axId val="621850432"/>
      </c:scatterChart>
      <c:catAx>
        <c:axId val="621853152"/>
        <c:scaling>
          <c:orientation val="minMax"/>
        </c:scaling>
        <c:delete val="1"/>
        <c:axPos val="l"/>
        <c:numFmt formatCode="General" sourceLinked="1"/>
        <c:majorTickMark val="out"/>
        <c:minorTickMark val="none"/>
        <c:tickLblPos val="nextTo"/>
        <c:crossAx val="621849888"/>
        <c:crosses val="autoZero"/>
        <c:auto val="1"/>
        <c:lblAlgn val="ctr"/>
        <c:lblOffset val="100"/>
        <c:noMultiLvlLbl val="0"/>
      </c:catAx>
      <c:valAx>
        <c:axId val="621849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1853152"/>
        <c:crosses val="autoZero"/>
        <c:crossBetween val="between"/>
      </c:valAx>
      <c:valAx>
        <c:axId val="621850432"/>
        <c:scaling>
          <c:orientation val="minMax"/>
          <c:min val="0"/>
        </c:scaling>
        <c:delete val="1"/>
        <c:axPos val="r"/>
        <c:numFmt formatCode="#;;0" sourceLinked="0"/>
        <c:majorTickMark val="out"/>
        <c:minorTickMark val="none"/>
        <c:tickLblPos val="nextTo"/>
        <c:crossAx val="621846624"/>
        <c:crosses val="max"/>
        <c:crossBetween val="midCat"/>
        <c:majorUnit val="1"/>
      </c:valAx>
      <c:valAx>
        <c:axId val="6218466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18504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621851520"/>
        <c:axId val="6218400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6.9558243580644001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621846080"/>
        <c:axId val="621845536"/>
      </c:barChart>
      <c:catAx>
        <c:axId val="621851520"/>
        <c:scaling>
          <c:orientation val="minMax"/>
        </c:scaling>
        <c:delete val="1"/>
        <c:axPos val="b"/>
        <c:numFmt formatCode="General" sourceLinked="1"/>
        <c:majorTickMark val="none"/>
        <c:minorTickMark val="none"/>
        <c:tickLblPos val="nextTo"/>
        <c:crossAx val="621840096"/>
        <c:crosses val="autoZero"/>
        <c:auto val="1"/>
        <c:lblAlgn val="ctr"/>
        <c:lblOffset val="100"/>
        <c:noMultiLvlLbl val="0"/>
      </c:catAx>
      <c:valAx>
        <c:axId val="6218400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1851520"/>
        <c:crosses val="autoZero"/>
        <c:crossBetween val="between"/>
      </c:valAx>
      <c:valAx>
        <c:axId val="6218455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846080"/>
        <c:crosses val="max"/>
        <c:crossBetween val="between"/>
      </c:valAx>
      <c:catAx>
        <c:axId val="621846080"/>
        <c:scaling>
          <c:orientation val="minMax"/>
        </c:scaling>
        <c:delete val="1"/>
        <c:axPos val="b"/>
        <c:numFmt formatCode="General" sourceLinked="1"/>
        <c:majorTickMark val="out"/>
        <c:minorTickMark val="none"/>
        <c:tickLblPos val="nextTo"/>
        <c:crossAx val="6218455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1.3159133625603836E-2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0.40007765198002598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0.11153865818108155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1.1644477056066851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0.10155835243893385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21853696"/>
        <c:axId val="6218406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5.7482912453765804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621852608"/>
        <c:axId val="621847168"/>
      </c:scatterChart>
      <c:catAx>
        <c:axId val="621853696"/>
        <c:scaling>
          <c:orientation val="minMax"/>
        </c:scaling>
        <c:delete val="1"/>
        <c:axPos val="l"/>
        <c:numFmt formatCode="General" sourceLinked="1"/>
        <c:majorTickMark val="out"/>
        <c:minorTickMark val="none"/>
        <c:tickLblPos val="nextTo"/>
        <c:crossAx val="621840640"/>
        <c:crosses val="autoZero"/>
        <c:auto val="1"/>
        <c:lblAlgn val="ctr"/>
        <c:lblOffset val="100"/>
        <c:noMultiLvlLbl val="0"/>
      </c:catAx>
      <c:valAx>
        <c:axId val="6218406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1853696"/>
        <c:crosses val="autoZero"/>
        <c:crossBetween val="between"/>
      </c:valAx>
      <c:valAx>
        <c:axId val="621847168"/>
        <c:scaling>
          <c:orientation val="minMax"/>
          <c:min val="0"/>
        </c:scaling>
        <c:delete val="1"/>
        <c:axPos val="r"/>
        <c:numFmt formatCode="#;;0" sourceLinked="0"/>
        <c:majorTickMark val="out"/>
        <c:minorTickMark val="none"/>
        <c:tickLblPos val="nextTo"/>
        <c:crossAx val="621852608"/>
        <c:crosses val="max"/>
        <c:crossBetween val="midCat"/>
        <c:majorUnit val="1"/>
      </c:valAx>
      <c:valAx>
        <c:axId val="6218526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18471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2.2875135570566307E-2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0.37043877900108058</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0.1032755619903547</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1.0781821582403364</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0.1032755619903547</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0.14471838680623783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621841184"/>
        <c:axId val="621852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6.9169155280128498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621847712"/>
        <c:axId val="621839008"/>
      </c:scatterChart>
      <c:catAx>
        <c:axId val="621841184"/>
        <c:scaling>
          <c:orientation val="minMax"/>
        </c:scaling>
        <c:delete val="1"/>
        <c:axPos val="l"/>
        <c:numFmt formatCode="General" sourceLinked="1"/>
        <c:majorTickMark val="out"/>
        <c:minorTickMark val="none"/>
        <c:tickLblPos val="nextTo"/>
        <c:crossAx val="621852064"/>
        <c:crosses val="autoZero"/>
        <c:auto val="1"/>
        <c:lblAlgn val="ctr"/>
        <c:lblOffset val="100"/>
        <c:noMultiLvlLbl val="0"/>
      </c:catAx>
      <c:valAx>
        <c:axId val="621852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1841184"/>
        <c:crosses val="autoZero"/>
        <c:crossBetween val="between"/>
      </c:valAx>
      <c:valAx>
        <c:axId val="621839008"/>
        <c:scaling>
          <c:orientation val="minMax"/>
          <c:min val="0"/>
        </c:scaling>
        <c:delete val="1"/>
        <c:axPos val="r"/>
        <c:numFmt formatCode="#;;0" sourceLinked="0"/>
        <c:majorTickMark val="out"/>
        <c:minorTickMark val="none"/>
        <c:tickLblPos val="nextTo"/>
        <c:crossAx val="621847712"/>
        <c:crosses val="max"/>
        <c:crossBetween val="midCat"/>
        <c:majorUnit val="1"/>
      </c:valAx>
      <c:valAx>
        <c:axId val="6218477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218390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8.5854552341733559E-2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7.9203236443753156E-2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0.82687050801543904</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7.9203236443753156E-2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9.4722077691502093E-2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621848800"/>
        <c:axId val="6218482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8.2022663008037693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621842816"/>
        <c:axId val="621838464"/>
      </c:scatterChart>
      <c:catAx>
        <c:axId val="621848800"/>
        <c:scaling>
          <c:orientation val="minMax"/>
        </c:scaling>
        <c:delete val="1"/>
        <c:axPos val="l"/>
        <c:numFmt formatCode="General" sourceLinked="1"/>
        <c:majorTickMark val="out"/>
        <c:minorTickMark val="none"/>
        <c:tickLblPos val="nextTo"/>
        <c:crossAx val="621848256"/>
        <c:crosses val="autoZero"/>
        <c:auto val="1"/>
        <c:lblAlgn val="ctr"/>
        <c:lblOffset val="100"/>
        <c:noMultiLvlLbl val="0"/>
      </c:catAx>
      <c:valAx>
        <c:axId val="6218482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1848800"/>
        <c:crosses val="autoZero"/>
        <c:crossBetween val="between"/>
      </c:valAx>
      <c:valAx>
        <c:axId val="621838464"/>
        <c:scaling>
          <c:orientation val="minMax"/>
          <c:min val="0"/>
        </c:scaling>
        <c:delete val="1"/>
        <c:axPos val="r"/>
        <c:numFmt formatCode="#;;0" sourceLinked="0"/>
        <c:majorTickMark val="out"/>
        <c:minorTickMark val="none"/>
        <c:tickLblPos val="nextTo"/>
        <c:crossAx val="621842816"/>
        <c:crosses val="max"/>
        <c:crossBetween val="midCat"/>
        <c:majorUnit val="1"/>
      </c:valAx>
      <c:valAx>
        <c:axId val="6218428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218384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621841728"/>
        <c:axId val="6218493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6.80450226021539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621843360"/>
        <c:axId val="621842272"/>
      </c:barChart>
      <c:catAx>
        <c:axId val="621841728"/>
        <c:scaling>
          <c:orientation val="minMax"/>
        </c:scaling>
        <c:delete val="1"/>
        <c:axPos val="b"/>
        <c:numFmt formatCode="General" sourceLinked="1"/>
        <c:majorTickMark val="none"/>
        <c:minorTickMark val="none"/>
        <c:tickLblPos val="nextTo"/>
        <c:crossAx val="621849344"/>
        <c:crosses val="autoZero"/>
        <c:auto val="1"/>
        <c:lblAlgn val="ctr"/>
        <c:lblOffset val="100"/>
        <c:noMultiLvlLbl val="0"/>
      </c:catAx>
      <c:valAx>
        <c:axId val="6218493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1841728"/>
        <c:crosses val="autoZero"/>
        <c:crossBetween val="between"/>
      </c:valAx>
      <c:valAx>
        <c:axId val="6218422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843360"/>
        <c:crosses val="max"/>
        <c:crossBetween val="between"/>
      </c:valAx>
      <c:catAx>
        <c:axId val="621843360"/>
        <c:scaling>
          <c:orientation val="minMax"/>
        </c:scaling>
        <c:delete val="1"/>
        <c:axPos val="b"/>
        <c:numFmt formatCode="General" sourceLinked="1"/>
        <c:majorTickMark val="out"/>
        <c:minorTickMark val="none"/>
        <c:tickLblPos val="nextTo"/>
        <c:crossAx val="6218422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0.3131561457629104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9.0717114618820816E-2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0.9470737563082956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9.0717114618820816E-2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7.6017232924762368E-2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21844448"/>
        <c:axId val="6236624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6.80450226021539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623653760"/>
        <c:axId val="623663008"/>
      </c:scatterChart>
      <c:catAx>
        <c:axId val="621844448"/>
        <c:scaling>
          <c:orientation val="minMax"/>
        </c:scaling>
        <c:delete val="1"/>
        <c:axPos val="l"/>
        <c:numFmt formatCode="General" sourceLinked="1"/>
        <c:majorTickMark val="out"/>
        <c:minorTickMark val="none"/>
        <c:tickLblPos val="nextTo"/>
        <c:crossAx val="623662464"/>
        <c:crosses val="autoZero"/>
        <c:auto val="1"/>
        <c:lblAlgn val="ctr"/>
        <c:lblOffset val="100"/>
        <c:noMultiLvlLbl val="0"/>
      </c:catAx>
      <c:valAx>
        <c:axId val="6236624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1844448"/>
        <c:crosses val="autoZero"/>
        <c:crossBetween val="between"/>
      </c:valAx>
      <c:valAx>
        <c:axId val="623663008"/>
        <c:scaling>
          <c:orientation val="minMax"/>
          <c:min val="0"/>
        </c:scaling>
        <c:delete val="1"/>
        <c:axPos val="r"/>
        <c:numFmt formatCode="#;;0" sourceLinked="0"/>
        <c:majorTickMark val="out"/>
        <c:minorTickMark val="none"/>
        <c:tickLblPos val="nextTo"/>
        <c:crossAx val="623653760"/>
        <c:crosses val="max"/>
        <c:crossBetween val="midCat"/>
        <c:majorUnit val="1"/>
      </c:valAx>
      <c:valAx>
        <c:axId val="6236537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36630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623659744"/>
        <c:axId val="6236526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6.2949223838361696</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623656480"/>
        <c:axId val="623657024"/>
      </c:barChart>
      <c:catAx>
        <c:axId val="623659744"/>
        <c:scaling>
          <c:orientation val="minMax"/>
        </c:scaling>
        <c:delete val="1"/>
        <c:axPos val="b"/>
        <c:numFmt formatCode="General" sourceLinked="1"/>
        <c:majorTickMark val="none"/>
        <c:minorTickMark val="none"/>
        <c:tickLblPos val="nextTo"/>
        <c:crossAx val="623652672"/>
        <c:crosses val="autoZero"/>
        <c:auto val="1"/>
        <c:lblAlgn val="ctr"/>
        <c:lblOffset val="100"/>
        <c:noMultiLvlLbl val="0"/>
      </c:catAx>
      <c:valAx>
        <c:axId val="6236526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3659744"/>
        <c:crosses val="autoZero"/>
        <c:crossBetween val="between"/>
      </c:valAx>
      <c:valAx>
        <c:axId val="6236570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656480"/>
        <c:crosses val="max"/>
        <c:crossBetween val="between"/>
      </c:valAx>
      <c:catAx>
        <c:axId val="623656480"/>
        <c:scaling>
          <c:orientation val="minMax"/>
        </c:scaling>
        <c:delete val="1"/>
        <c:axPos val="b"/>
        <c:numFmt formatCode="General" sourceLinked="1"/>
        <c:majorTickMark val="out"/>
        <c:minorTickMark val="none"/>
        <c:tickLblPos val="nextTo"/>
        <c:crossAx val="6236570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0.23737096618700626</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0.35557217745552538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9.9130864629986881E-2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1.0349121081032795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9.9130864629986881E-2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0.13889641104264516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23657568"/>
        <c:axId val="623651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6.2949223838361696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623661376"/>
        <c:axId val="623659200"/>
      </c:scatterChart>
      <c:catAx>
        <c:axId val="623657568"/>
        <c:scaling>
          <c:orientation val="minMax"/>
        </c:scaling>
        <c:delete val="1"/>
        <c:axPos val="l"/>
        <c:numFmt formatCode="General" sourceLinked="1"/>
        <c:majorTickMark val="out"/>
        <c:minorTickMark val="none"/>
        <c:tickLblPos val="nextTo"/>
        <c:crossAx val="623651584"/>
        <c:crosses val="autoZero"/>
        <c:auto val="1"/>
        <c:lblAlgn val="ctr"/>
        <c:lblOffset val="100"/>
        <c:noMultiLvlLbl val="0"/>
      </c:catAx>
      <c:valAx>
        <c:axId val="623651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3657568"/>
        <c:crosses val="autoZero"/>
        <c:crossBetween val="between"/>
      </c:valAx>
      <c:valAx>
        <c:axId val="623659200"/>
        <c:scaling>
          <c:orientation val="minMax"/>
          <c:min val="0"/>
        </c:scaling>
        <c:delete val="1"/>
        <c:axPos val="r"/>
        <c:numFmt formatCode="#;;0" sourceLinked="0"/>
        <c:majorTickMark val="out"/>
        <c:minorTickMark val="none"/>
        <c:tickLblPos val="nextTo"/>
        <c:crossAx val="623661376"/>
        <c:crosses val="max"/>
        <c:crossBetween val="midCat"/>
        <c:majorUnit val="1"/>
      </c:valAx>
      <c:valAx>
        <c:axId val="6236613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36592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0.34920634920634919</c:v>
                </c:pt>
                <c:pt idx="1">
                  <c:v>6.3492063492063492E-3</c:v>
                </c:pt>
                <c:pt idx="2">
                  <c:v>0.56190476190476191</c:v>
                </c:pt>
                <c:pt idx="3">
                  <c:v>0</c:v>
                </c:pt>
                <c:pt idx="4">
                  <c:v>1.5873015873015872E-2</c:v>
                </c:pt>
                <c:pt idx="5">
                  <c:v>1.5873015873015872E-2</c:v>
                </c:pt>
                <c:pt idx="6">
                  <c:v>3.1746031746031746E-3</c:v>
                </c:pt>
                <c:pt idx="7">
                  <c:v>1.9047619047619049E-2</c:v>
                </c:pt>
                <c:pt idx="8">
                  <c:v>2.8571428571428571E-2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522415920"/>
        <c:axId val="522427888"/>
      </c:barChart>
      <c:valAx>
        <c:axId val="522427888"/>
        <c:scaling>
          <c:orientation val="minMax"/>
        </c:scaling>
        <c:delete val="1"/>
        <c:axPos val="t"/>
        <c:numFmt formatCode="0%" sourceLinked="1"/>
        <c:majorTickMark val="out"/>
        <c:minorTickMark val="none"/>
        <c:tickLblPos val="nextTo"/>
        <c:crossAx val="522415920"/>
        <c:crosses val="autoZero"/>
        <c:crossBetween val="between"/>
      </c:valAx>
      <c:catAx>
        <c:axId val="5224159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2427888"/>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4">
                  <c:v>7.2616738382302497</c:v>
                </c:pt>
                <c:pt idx="5">
                  <c:v>7.6515016069269599</c:v>
                </c:pt>
                <c:pt idx="6">
                  <c:v>7.5282531686600898</c:v>
                </c:pt>
                <c:pt idx="7">
                  <c:v>7.0609177874441302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3652128"/>
        <c:axId val="623660288"/>
      </c:lineChart>
      <c:catAx>
        <c:axId val="6236521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60288"/>
        <c:crosses val="autoZero"/>
        <c:auto val="1"/>
        <c:lblAlgn val="ctr"/>
        <c:lblOffset val="100"/>
        <c:noMultiLvlLbl val="0"/>
      </c:catAx>
      <c:valAx>
        <c:axId val="6236602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52128"/>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4">
                  <c:v>6.84904534309275</c:v>
                </c:pt>
                <c:pt idx="5">
                  <c:v>6.94447370589711</c:v>
                </c:pt>
                <c:pt idx="6">
                  <c:v>7.0871035497619603</c:v>
                </c:pt>
                <c:pt idx="7">
                  <c:v>6.6272228231289096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23660832"/>
        <c:axId val="623661920"/>
      </c:lineChart>
      <c:catAx>
        <c:axId val="6236608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61920"/>
        <c:crosses val="autoZero"/>
        <c:auto val="1"/>
        <c:lblAlgn val="ctr"/>
        <c:lblOffset val="100"/>
        <c:noMultiLvlLbl val="0"/>
      </c:catAx>
      <c:valAx>
        <c:axId val="6236619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60832"/>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6.9665617207660304</c:v>
                </c:pt>
                <c:pt idx="1">
                  <c:v>6.7979673883421103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3653216"/>
        <c:axId val="623648864"/>
      </c:lineChart>
      <c:catAx>
        <c:axId val="6236532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48864"/>
        <c:crosses val="autoZero"/>
        <c:auto val="1"/>
        <c:lblAlgn val="ctr"/>
        <c:lblOffset val="100"/>
        <c:noMultiLvlLbl val="0"/>
      </c:catAx>
      <c:valAx>
        <c:axId val="6236488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532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4">
                  <c:v>7.2854219456191096</c:v>
                </c:pt>
                <c:pt idx="5">
                  <c:v>7.7970371797524702</c:v>
                </c:pt>
                <c:pt idx="6">
                  <c:v>7.3198254190052401</c:v>
                </c:pt>
                <c:pt idx="7">
                  <c:v>7.0999261897804598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3649952"/>
        <c:axId val="623663552"/>
      </c:lineChart>
      <c:catAx>
        <c:axId val="6236499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63552"/>
        <c:crosses val="autoZero"/>
        <c:auto val="1"/>
        <c:lblAlgn val="ctr"/>
        <c:lblOffset val="100"/>
        <c:noMultiLvlLbl val="0"/>
      </c:catAx>
      <c:valAx>
        <c:axId val="6236635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499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9.7566751047238895</c:v>
                </c:pt>
                <c:pt idx="1">
                  <c:v>9.8127732403563996</c:v>
                </c:pt>
                <c:pt idx="2">
                  <c:v>9.6902066313559594</c:v>
                </c:pt>
                <c:pt idx="3">
                  <c:v>9.5807346121123906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23664096"/>
        <c:axId val="623658112"/>
      </c:lineChart>
      <c:catAx>
        <c:axId val="6236640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58112"/>
        <c:crosses val="autoZero"/>
        <c:auto val="1"/>
        <c:lblAlgn val="ctr"/>
        <c:lblOffset val="100"/>
        <c:noMultiLvlLbl val="0"/>
      </c:catAx>
      <c:valAx>
        <c:axId val="6236581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64096"/>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8.2309918855978808</c:v>
                </c:pt>
                <c:pt idx="1">
                  <c:v>8.3621863613912204</c:v>
                </c:pt>
                <c:pt idx="2">
                  <c:v>8.2428570387220308</c:v>
                </c:pt>
                <c:pt idx="3">
                  <c:v>8.3083360670693605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3654304"/>
        <c:axId val="623654848"/>
      </c:lineChart>
      <c:catAx>
        <c:axId val="6236543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54848"/>
        <c:crosses val="autoZero"/>
        <c:auto val="1"/>
        <c:lblAlgn val="ctr"/>
        <c:lblOffset val="100"/>
        <c:noMultiLvlLbl val="0"/>
      </c:catAx>
      <c:valAx>
        <c:axId val="6236548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5430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4">
                  <c:v>5.7535933417702196</c:v>
                </c:pt>
                <c:pt idx="5">
                  <c:v>6.15390917573135</c:v>
                </c:pt>
                <c:pt idx="6">
                  <c:v>5.9527402202031396</c:v>
                </c:pt>
                <c:pt idx="7">
                  <c:v>5.9069821904267101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3649408"/>
        <c:axId val="623655392"/>
      </c:lineChart>
      <c:catAx>
        <c:axId val="6236494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55392"/>
        <c:crosses val="autoZero"/>
        <c:auto val="1"/>
        <c:lblAlgn val="ctr"/>
        <c:lblOffset val="100"/>
        <c:noMultiLvlLbl val="0"/>
      </c:catAx>
      <c:valAx>
        <c:axId val="6236553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494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4">
                  <c:v>7.3814570939646904</c:v>
                </c:pt>
                <c:pt idx="5">
                  <c:v>6.9282338166451796</c:v>
                </c:pt>
                <c:pt idx="6">
                  <c:v>6.9643370623237297</c:v>
                </c:pt>
                <c:pt idx="7">
                  <c:v>7.3321896700355502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23655936"/>
        <c:axId val="623650496"/>
      </c:lineChart>
      <c:catAx>
        <c:axId val="6236559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50496"/>
        <c:crosses val="autoZero"/>
        <c:auto val="1"/>
        <c:lblAlgn val="ctr"/>
        <c:lblOffset val="100"/>
        <c:noMultiLvlLbl val="0"/>
      </c:catAx>
      <c:valAx>
        <c:axId val="6236504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559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6.8874504541398096</c:v>
                </c:pt>
                <c:pt idx="1">
                  <c:v>6.6992313711914298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3651040"/>
        <c:axId val="623658656"/>
      </c:lineChart>
      <c:catAx>
        <c:axId val="6236510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58656"/>
        <c:crosses val="autoZero"/>
        <c:auto val="1"/>
        <c:lblAlgn val="ctr"/>
        <c:lblOffset val="100"/>
        <c:noMultiLvlLbl val="0"/>
      </c:catAx>
      <c:valAx>
        <c:axId val="6236586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3651040"/>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7.5471183082987698</c:v>
                </c:pt>
                <c:pt idx="1">
                  <c:v>6.46260403511838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81904"/>
        <c:axId val="626891696"/>
      </c:lineChart>
      <c:catAx>
        <c:axId val="6268819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91696"/>
        <c:crosses val="autoZero"/>
        <c:auto val="1"/>
        <c:lblAlgn val="ctr"/>
        <c:lblOffset val="100"/>
        <c:noMultiLvlLbl val="0"/>
      </c:catAx>
      <c:valAx>
        <c:axId val="6268916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19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26</c:v>
                </c:pt>
                <c:pt idx="4" formatCode="0">
                  <c:v>2</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522421360"/>
        <c:axId val="522418096"/>
      </c:barChart>
      <c:valAx>
        <c:axId val="522418096"/>
        <c:scaling>
          <c:orientation val="minMax"/>
        </c:scaling>
        <c:delete val="1"/>
        <c:axPos val="t"/>
        <c:numFmt formatCode="General" sourceLinked="1"/>
        <c:majorTickMark val="out"/>
        <c:minorTickMark val="none"/>
        <c:tickLblPos val="nextTo"/>
        <c:crossAx val="522421360"/>
        <c:crosses val="autoZero"/>
        <c:crossBetween val="between"/>
      </c:valAx>
      <c:catAx>
        <c:axId val="5224213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241809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7.8028821547924796</c:v>
                </c:pt>
                <c:pt idx="1">
                  <c:v>7.2842470803619603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66672"/>
        <c:axId val="626892240"/>
      </c:lineChart>
      <c:catAx>
        <c:axId val="6268666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92240"/>
        <c:crosses val="autoZero"/>
        <c:auto val="1"/>
        <c:lblAlgn val="ctr"/>
        <c:lblOffset val="100"/>
        <c:noMultiLvlLbl val="0"/>
      </c:catAx>
      <c:valAx>
        <c:axId val="6268922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667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6.9467633987578399</c:v>
                </c:pt>
                <c:pt idx="1">
                  <c:v>7.35903099398059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69392"/>
        <c:axId val="626866128"/>
      </c:lineChart>
      <c:catAx>
        <c:axId val="6268693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6128"/>
        <c:crosses val="autoZero"/>
        <c:auto val="1"/>
        <c:lblAlgn val="ctr"/>
        <c:lblOffset val="100"/>
        <c:noMultiLvlLbl val="0"/>
      </c:catAx>
      <c:valAx>
        <c:axId val="6268661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9392"/>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7.6069541414108404</c:v>
                </c:pt>
                <c:pt idx="1">
                  <c:v>7.7097667063522204</c:v>
                </c:pt>
                <c:pt idx="2">
                  <c:v>7.6043312825348304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86800"/>
        <c:axId val="626882992"/>
      </c:lineChart>
      <c:catAx>
        <c:axId val="6268868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2992"/>
        <c:crosses val="autoZero"/>
        <c:auto val="1"/>
        <c:lblAlgn val="ctr"/>
        <c:lblOffset val="100"/>
        <c:noMultiLvlLbl val="0"/>
      </c:catAx>
      <c:valAx>
        <c:axId val="6268829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68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5.8185614635753797</c:v>
                </c:pt>
                <c:pt idx="1">
                  <c:v>5.5825462963265098</c:v>
                </c:pt>
                <c:pt idx="2">
                  <c:v>5.5680736914817803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26868304"/>
        <c:axId val="626888432"/>
      </c:lineChart>
      <c:catAx>
        <c:axId val="6268683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8432"/>
        <c:crosses val="autoZero"/>
        <c:auto val="1"/>
        <c:lblAlgn val="ctr"/>
        <c:lblOffset val="100"/>
        <c:noMultiLvlLbl val="0"/>
      </c:catAx>
      <c:valAx>
        <c:axId val="6268884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8304"/>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4">
                  <c:v>7.7163614185000702</c:v>
                </c:pt>
                <c:pt idx="5">
                  <c:v>7.7481677500684896</c:v>
                </c:pt>
                <c:pt idx="6">
                  <c:v>8.6335530129177993</c:v>
                </c:pt>
                <c:pt idx="7">
                  <c:v>7.0969984424830299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63952"/>
        <c:axId val="626888976"/>
      </c:lineChart>
      <c:catAx>
        <c:axId val="6268639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8976"/>
        <c:crosses val="autoZero"/>
        <c:auto val="1"/>
        <c:lblAlgn val="ctr"/>
        <c:lblOffset val="100"/>
        <c:noMultiLvlLbl val="0"/>
      </c:catAx>
      <c:valAx>
        <c:axId val="6268889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39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7.5162884934171696</c:v>
                </c:pt>
                <c:pt idx="1">
                  <c:v>7.3627124348784196</c:v>
                </c:pt>
                <c:pt idx="2">
                  <c:v>7.08059749612244</c:v>
                </c:pt>
                <c:pt idx="3">
                  <c:v>6.1314929726545104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26867216"/>
        <c:axId val="626882448"/>
      </c:lineChart>
      <c:catAx>
        <c:axId val="6268672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2448"/>
        <c:crosses val="autoZero"/>
        <c:auto val="1"/>
        <c:lblAlgn val="ctr"/>
        <c:lblOffset val="100"/>
        <c:noMultiLvlLbl val="0"/>
      </c:catAx>
      <c:valAx>
        <c:axId val="6268824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72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8.1444788863234301</c:v>
                </c:pt>
                <c:pt idx="1">
                  <c:v>8.3669037507110495</c:v>
                </c:pt>
                <c:pt idx="2">
                  <c:v>8.4092968907692107</c:v>
                </c:pt>
                <c:pt idx="3">
                  <c:v>7.5279300065144001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26868848"/>
        <c:axId val="626864496"/>
      </c:lineChart>
      <c:catAx>
        <c:axId val="6268688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4496"/>
        <c:crosses val="autoZero"/>
        <c:auto val="1"/>
        <c:lblAlgn val="ctr"/>
        <c:lblOffset val="100"/>
        <c:noMultiLvlLbl val="0"/>
      </c:catAx>
      <c:valAx>
        <c:axId val="6268644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88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4">
                  <c:v>4.57268323204877</c:v>
                </c:pt>
                <c:pt idx="5">
                  <c:v>4.5414892658163799</c:v>
                </c:pt>
                <c:pt idx="6">
                  <c:v>4.4987574598158098</c:v>
                </c:pt>
                <c:pt idx="7">
                  <c:v>3.6210789726416999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81360"/>
        <c:axId val="626869936"/>
      </c:lineChart>
      <c:catAx>
        <c:axId val="6268813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9936"/>
        <c:crosses val="autoZero"/>
        <c:auto val="1"/>
        <c:lblAlgn val="ctr"/>
        <c:lblOffset val="100"/>
        <c:noMultiLvlLbl val="0"/>
      </c:catAx>
      <c:valAx>
        <c:axId val="6268699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136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5.0997288943748904</c:v>
                </c:pt>
                <c:pt idx="1">
                  <c:v>4.48316646734866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60144"/>
        <c:axId val="626876464"/>
      </c:lineChart>
      <c:catAx>
        <c:axId val="6268601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76464"/>
        <c:crosses val="autoZero"/>
        <c:auto val="1"/>
        <c:lblAlgn val="ctr"/>
        <c:lblOffset val="100"/>
        <c:noMultiLvlLbl val="0"/>
      </c:catAx>
      <c:valAx>
        <c:axId val="6268764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014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4.7575230960755803</c:v>
                </c:pt>
                <c:pt idx="1">
                  <c:v>3.4646096464378102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83536"/>
        <c:axId val="626884080"/>
      </c:lineChart>
      <c:catAx>
        <c:axId val="6268835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4080"/>
        <c:crosses val="autoZero"/>
        <c:auto val="1"/>
        <c:lblAlgn val="ctr"/>
        <c:lblOffset val="100"/>
        <c:noMultiLvlLbl val="0"/>
      </c:catAx>
      <c:valAx>
        <c:axId val="6268840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35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pt idx="2">
                  <c:v>4</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522424080"/>
        <c:axId val="522419184"/>
      </c:barChart>
      <c:valAx>
        <c:axId val="522419184"/>
        <c:scaling>
          <c:orientation val="minMax"/>
        </c:scaling>
        <c:delete val="1"/>
        <c:axPos val="t"/>
        <c:numFmt formatCode="0" sourceLinked="1"/>
        <c:majorTickMark val="out"/>
        <c:minorTickMark val="none"/>
        <c:tickLblPos val="nextTo"/>
        <c:crossAx val="522424080"/>
        <c:crosses val="autoZero"/>
        <c:crossBetween val="between"/>
      </c:valAx>
      <c:catAx>
        <c:axId val="5224240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241918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4">
                  <c:v>6.1396501076296701</c:v>
                </c:pt>
                <c:pt idx="5">
                  <c:v>6.3078336575811598</c:v>
                </c:pt>
                <c:pt idx="6">
                  <c:v>6.9089595778419799</c:v>
                </c:pt>
                <c:pt idx="7">
                  <c:v>6.1714078146067202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84624"/>
        <c:axId val="626860688"/>
      </c:lineChart>
      <c:catAx>
        <c:axId val="626884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0688"/>
        <c:crosses val="autoZero"/>
        <c:auto val="1"/>
        <c:lblAlgn val="ctr"/>
        <c:lblOffset val="100"/>
        <c:noMultiLvlLbl val="0"/>
      </c:catAx>
      <c:valAx>
        <c:axId val="6268606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4624"/>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2.23056109133231</c:v>
                </c:pt>
                <c:pt idx="1">
                  <c:v>1.86986631650839</c:v>
                </c:pt>
                <c:pt idx="2">
                  <c:v>1.71701433147019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87344"/>
        <c:axId val="626870480"/>
      </c:lineChart>
      <c:catAx>
        <c:axId val="6268873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70480"/>
        <c:crosses val="autoZero"/>
        <c:auto val="1"/>
        <c:lblAlgn val="ctr"/>
        <c:lblOffset val="100"/>
        <c:noMultiLvlLbl val="0"/>
      </c:catAx>
      <c:valAx>
        <c:axId val="6268704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734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4">
                  <c:v>5.7865678075894902</c:v>
                </c:pt>
                <c:pt idx="5">
                  <c:v>6.2813770319610098</c:v>
                </c:pt>
                <c:pt idx="6">
                  <c:v>6.1030550248125</c:v>
                </c:pt>
                <c:pt idx="7">
                  <c:v>5.7482912453765804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85168"/>
        <c:axId val="626861776"/>
      </c:lineChart>
      <c:catAx>
        <c:axId val="6268851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1776"/>
        <c:crosses val="autoZero"/>
        <c:auto val="1"/>
        <c:lblAlgn val="ctr"/>
        <c:lblOffset val="100"/>
        <c:noMultiLvlLbl val="0"/>
      </c:catAx>
      <c:valAx>
        <c:axId val="6268617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51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4">
                  <c:v>8.1963781802155307</c:v>
                </c:pt>
                <c:pt idx="5">
                  <c:v>8.1783952015202797</c:v>
                </c:pt>
                <c:pt idx="6">
                  <c:v>8.4879992944340401</c:v>
                </c:pt>
                <c:pt idx="7">
                  <c:v>8.2022663008037693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75920"/>
        <c:axId val="626885712"/>
      </c:lineChart>
      <c:catAx>
        <c:axId val="6268759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85712"/>
        <c:crosses val="autoZero"/>
        <c:auto val="1"/>
        <c:lblAlgn val="ctr"/>
        <c:lblOffset val="100"/>
        <c:noMultiLvlLbl val="0"/>
      </c:catAx>
      <c:valAx>
        <c:axId val="6268857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75920"/>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4">
                  <c:v>6.6653585314213402</c:v>
                </c:pt>
                <c:pt idx="5">
                  <c:v>7.0826072782988296</c:v>
                </c:pt>
                <c:pt idx="6">
                  <c:v>7.0789368528311298</c:v>
                </c:pt>
                <c:pt idx="7">
                  <c:v>6.80450226021539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26867760"/>
        <c:axId val="626861232"/>
      </c:lineChart>
      <c:catAx>
        <c:axId val="6268677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1232"/>
        <c:crosses val="autoZero"/>
        <c:auto val="1"/>
        <c:lblAlgn val="ctr"/>
        <c:lblOffset val="100"/>
        <c:noMultiLvlLbl val="0"/>
      </c:catAx>
      <c:valAx>
        <c:axId val="6268612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2686776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6.1314929726545104</c:v>
                </c:pt>
                <c:pt idx="1">
                  <c:v>7.5279300065144001</c:v>
                </c:pt>
                <c:pt idx="2">
                  <c:v>3.4646096464378102</c:v>
                </c:pt>
                <c:pt idx="3">
                  <c:v>7.0969984424830299</c:v>
                </c:pt>
                <c:pt idx="4">
                  <c:v>7.2842470803619701</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522419728"/>
        <c:axId val="522426256"/>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6.8917896750554029</c:v>
                </c:pt>
                <c:pt idx="1">
                  <c:v>8.0351844154285956</c:v>
                </c:pt>
                <c:pt idx="2">
                  <c:v>3.9168038671864389</c:v>
                </c:pt>
                <c:pt idx="3">
                  <c:v>7.5451144613105496</c:v>
                </c:pt>
                <c:pt idx="4">
                  <c:v>7.6925100632301717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522420272"/>
        <c:axId val="522426800"/>
      </c:barChart>
      <c:catAx>
        <c:axId val="52241972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522426256"/>
        <c:crosses val="autoZero"/>
        <c:auto val="1"/>
        <c:lblAlgn val="ctr"/>
        <c:lblOffset val="200"/>
        <c:noMultiLvlLbl val="0"/>
      </c:catAx>
      <c:valAx>
        <c:axId val="52242625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522419728"/>
        <c:crosses val="autoZero"/>
        <c:crossBetween val="between"/>
      </c:valAx>
      <c:valAx>
        <c:axId val="522426800"/>
        <c:scaling>
          <c:orientation val="minMax"/>
          <c:max val="0.70000000000000007"/>
          <c:min val="0"/>
        </c:scaling>
        <c:delete val="1"/>
        <c:axPos val="b"/>
        <c:numFmt formatCode="General" sourceLinked="1"/>
        <c:majorTickMark val="out"/>
        <c:minorTickMark val="none"/>
        <c:tickLblPos val="nextTo"/>
        <c:crossAx val="522420272"/>
        <c:crosses val="max"/>
        <c:crossBetween val="between"/>
      </c:valAx>
      <c:catAx>
        <c:axId val="522420272"/>
        <c:scaling>
          <c:orientation val="maxMin"/>
        </c:scaling>
        <c:delete val="1"/>
        <c:axPos val="r"/>
        <c:numFmt formatCode="General" sourceLinked="1"/>
        <c:majorTickMark val="out"/>
        <c:minorTickMark val="none"/>
        <c:tickLblPos val="nextTo"/>
        <c:crossAx val="52242680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6.9892359091713301</c:v>
                </c:pt>
                <c:pt idx="1">
                  <c:v>6.9169155280128498</c:v>
                </c:pt>
                <c:pt idx="2">
                  <c:v>7.3321896700355502</c:v>
                </c:pt>
                <c:pt idx="3">
                  <c:v>8.3083360670693605</c:v>
                </c:pt>
                <c:pt idx="4">
                  <c:v>7.35903099398059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522418640"/>
        <c:axId val="522422448"/>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6.4910191378491229</c:v>
                </c:pt>
                <c:pt idx="1">
                  <c:v>6.8138823176741896</c:v>
                </c:pt>
                <c:pt idx="2">
                  <c:v>7.2684342159199211</c:v>
                </c:pt>
                <c:pt idx="3">
                  <c:v>8.2547224203229117</c:v>
                </c:pt>
                <c:pt idx="4">
                  <c:v>7.3349695576317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522422992"/>
        <c:axId val="522420816"/>
      </c:barChart>
      <c:catAx>
        <c:axId val="522418640"/>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522422448"/>
        <c:crosses val="autoZero"/>
        <c:auto val="1"/>
        <c:lblAlgn val="ctr"/>
        <c:lblOffset val="200"/>
        <c:noMultiLvlLbl val="0"/>
      </c:catAx>
      <c:valAx>
        <c:axId val="52242244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522418640"/>
        <c:crosses val="autoZero"/>
        <c:crossBetween val="between"/>
      </c:valAx>
      <c:valAx>
        <c:axId val="522420816"/>
        <c:scaling>
          <c:orientation val="minMax"/>
          <c:max val="0.70000000000000007"/>
          <c:min val="0"/>
        </c:scaling>
        <c:delete val="1"/>
        <c:axPos val="b"/>
        <c:numFmt formatCode="General" sourceLinked="1"/>
        <c:majorTickMark val="out"/>
        <c:minorTickMark val="none"/>
        <c:tickLblPos val="nextTo"/>
        <c:crossAx val="522422992"/>
        <c:crosses val="max"/>
        <c:crossBetween val="between"/>
      </c:valAx>
      <c:catAx>
        <c:axId val="522422992"/>
        <c:scaling>
          <c:orientation val="maxMin"/>
        </c:scaling>
        <c:delete val="1"/>
        <c:axPos val="r"/>
        <c:numFmt formatCode="General" sourceLinked="1"/>
        <c:majorTickMark val="out"/>
        <c:minorTickMark val="none"/>
        <c:tickLblPos val="nextTo"/>
        <c:crossAx val="5224208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460863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R1L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Essex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46358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R1L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Essex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457978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R1L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Essex Partnership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Essex Partnership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357952307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173030392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671318679"/>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Q4. In the last 12 months, were care and services available when you needed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Q15. Were you involved as much as you wanted to be in agreeing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78551499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30207018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3282031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2449923209"/>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1579975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29110917"/>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2918936177"/>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29357847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2871672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408151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530515331"/>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185030272"/>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44096660"/>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17588205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764511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0287164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887792531"/>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70096182"/>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32477163"/>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19749157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409747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6338853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210004748"/>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28564815"/>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19765765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145612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3956223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1756324402"/>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72808981"/>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24866624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004168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107958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45521975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65191184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73836281"/>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37338813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880711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4027996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723201838"/>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34273723"/>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374503329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278095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6886549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44511652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246714137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4086006370"/>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31981898"/>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20211075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259164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528240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77796748"/>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22454914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769993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2404271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4287274380"/>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4225338583"/>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25981415"/>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30065787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800334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5177521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66571854"/>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961088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865909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1136791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48223943"/>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18083618"/>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7121116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16394287"/>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5475692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18626822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4552584"/>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31983844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2278893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65718113"/>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3096135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92444703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2104123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0119497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63391451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7642746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386721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73152273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18304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02682209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38372356"/>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59371153"/>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1553323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278</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3695735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4918516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53922471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84794992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34574344"/>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719037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39025793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053638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23998888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549073376"/>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36996384"/>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5883318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814074207"/>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821300134"/>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98863536"/>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12094584"/>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1997612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11482762"/>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5932833"/>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18898613"/>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2373429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6996666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82662860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238970379"/>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11297659"/>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6052367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94149364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0442217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837902"/>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Q28. Were these NHS talking therapies explained to you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Q29. Were you involved as much as you wanted to be in deciding what NHS talking therapies to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Essex Partnership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Crisis care help</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Access to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care and services available when service users needed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Involvement in care: </a:t>
            </a:r>
            <a:r>
              <a:rPr lang="en-US" sz="1400" b="0" smtClean="0">
                <a:solidFill>
                  <a:prstClr val="black"/>
                </a:solidFill>
                <a:latin typeface="Arial"/>
              </a:rPr>
              <a:t>service users being involved as much as they wanted to be in agreeing what care they will receive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Organising care: </a:t>
            </a:r>
            <a:r>
              <a:rPr lang="en-US" sz="1400" b="0" smtClean="0">
                <a:solidFill>
                  <a:prstClr val="black"/>
                </a:solidFill>
                <a:latin typeface="Arial"/>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contact: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 </a:t>
            </a:r>
            <a:r>
              <a:rPr kumimoji="0" lang="en-US" sz="1400" b="0" i="0" u="none" strike="noStrike" kern="1200" cap="none" spc="0" normalizeH="0" baseline="0" noProof="0" smtClean="0">
                <a:ln>
                  <a:noFill/>
                </a:ln>
                <a:solidFill>
                  <a:prstClr val="black"/>
                </a:solidFill>
                <a:effectLst/>
                <a:uLnTx/>
                <a:uFillTx/>
                <a:latin typeface="Arial"/>
                <a:ea typeface="+mj-ea"/>
                <a:cs typeface="+mj-cs"/>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 </a:t>
            </a:r>
            <a:r>
              <a:rPr lang="en-US" sz="1400" b="0" noProof="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Medicines review: </a:t>
            </a:r>
            <a:r>
              <a:rPr lang="en-US" sz="1400" b="0" smtClean="0">
                <a:solidFill>
                  <a:prstClr val="black"/>
                </a:solidFill>
                <a:latin typeface="Arial"/>
              </a:rPr>
              <a:t>NHS mental health services checking how service users are getting on with their medicines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Decisions in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feeling that decisions were made together when reviewing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324</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27</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92</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1892104422"/>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874397123"/>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446064784"/>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59256855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01916113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33589041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1679968079"/>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8654</Words>
  <Application>Microsoft Office PowerPoint</Application>
  <PresentationFormat>Widescreen</PresentationFormat>
  <Paragraphs>982</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Essex Partnership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